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3" r:id="rId11"/>
    <p:sldId id="267" r:id="rId12"/>
    <p:sldId id="268" r:id="rId13"/>
    <p:sldId id="269" r:id="rId14"/>
    <p:sldId id="270" r:id="rId15"/>
    <p:sldId id="272" r:id="rId16"/>
    <p:sldId id="273" r:id="rId17"/>
    <p:sldId id="274" r:id="rId18"/>
    <p:sldId id="275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>
        <p:scale>
          <a:sx n="66" d="100"/>
          <a:sy n="66" d="100"/>
        </p:scale>
        <p:origin x="1111" y="5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E314F-FCF0-757E-FD5E-3E83C7512B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3DB383-F2EF-8A1D-45E0-9A0A310CA4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F90FD-0B49-3A8E-8399-7A22D3C24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84239-3FAA-454C-B2F8-26F1E0E8E4A4}" type="datetimeFigureOut">
              <a:rPr lang="en-IN" smtClean="0"/>
              <a:t>28-09-2025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4201E-1106-A4C2-43A4-C2ADA625D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1E47C-A9AB-68CB-E602-41C2E740D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2B11-4E93-4BC9-BAC7-9E9239BA70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3759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F1629-9A3C-DD20-FBDC-81E143999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9CA7B3-70E7-A936-1C94-6E524CC57E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40E99-709C-EB6E-6BFA-6B452F432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84239-3FAA-454C-B2F8-26F1E0E8E4A4}" type="datetimeFigureOut">
              <a:rPr lang="en-IN" smtClean="0"/>
              <a:t>28-09-2025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C02A2-EB75-835B-D92D-A35D6D92C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FAFC0-B0BC-F51A-E7C6-19622878C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2B11-4E93-4BC9-BAC7-9E9239BA70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0005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A8FE2F-51ED-AA72-7851-B2AEC8F00A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CED096-D408-9297-534B-B09815AC6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CD1EE-74F1-0266-6565-37269D2B0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84239-3FAA-454C-B2F8-26F1E0E8E4A4}" type="datetimeFigureOut">
              <a:rPr lang="en-IN" smtClean="0"/>
              <a:t>28-09-2025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BB8B6-87FF-90D0-9340-8FE8FB736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23A05-F1E1-63A3-BFD3-4E5CB676A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2B11-4E93-4BC9-BAC7-9E9239BA70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0907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09198-1EE3-BB49-273F-C431F0DE1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B9B8F-B8CC-FC6F-0C77-87A4C5972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F77ACF-3965-C545-C60C-F2529CF5D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84239-3FAA-454C-B2F8-26F1E0E8E4A4}" type="datetimeFigureOut">
              <a:rPr lang="en-IN" smtClean="0"/>
              <a:t>28-09-2025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32482-8FC8-45F9-ECF2-16A8A08AC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4FF45-C81C-FA92-31E4-9541F434C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2B11-4E93-4BC9-BAC7-9E9239BA70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029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36392-1B7C-7EC3-E131-20914591C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676A52-4B80-07A3-ABE8-94075084A8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C903D-C5C7-71CC-DD80-CF949FAB2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84239-3FAA-454C-B2F8-26F1E0E8E4A4}" type="datetimeFigureOut">
              <a:rPr lang="en-IN" smtClean="0"/>
              <a:t>28-09-2025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4FDDC-89FB-557D-49CB-C3423BEAC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BFE58-875A-3C63-25E7-214A10B0A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2B11-4E93-4BC9-BAC7-9E9239BA70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1658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1F32E-484C-ABC4-EF8E-DAF2F3D65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32D6C-8417-0A47-B8D6-B50D57DE72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01560B-18CA-4B59-3D26-01ADF1F09C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A30F03-A11E-F7F8-B632-70FA567AE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84239-3FAA-454C-B2F8-26F1E0E8E4A4}" type="datetimeFigureOut">
              <a:rPr lang="en-IN" smtClean="0"/>
              <a:t>28-09-2025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29CA74-F2C5-33D2-B2EE-11D703CFF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FA052C-3845-06B5-BD96-D83CC4BF8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2B11-4E93-4BC9-BAC7-9E9239BA70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3065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FF85C-E8A2-6299-4EA3-A319A04E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3FAE21-EEBB-1F18-3EF8-7BDF487145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A0E56A-EC92-3083-BA82-4AD238D31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8261C2-4490-4DAD-085F-86356A78D4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4E984C-5E18-97CE-F283-4CA6B05BB3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DE9AFE-788A-572D-D416-737E028A1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84239-3FAA-454C-B2F8-26F1E0E8E4A4}" type="datetimeFigureOut">
              <a:rPr lang="en-IN" smtClean="0"/>
              <a:t>28-09-2025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6DFD37-D4CB-1001-FFBF-A02CF61E0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8AB253-18C5-EE0B-BA7D-79DA29D76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2B11-4E93-4BC9-BAC7-9E9239BA70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579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5CA9A-CD7B-6251-4439-A13BD76FE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80766B-D3E0-3D3C-12E9-72D759604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84239-3FAA-454C-B2F8-26F1E0E8E4A4}" type="datetimeFigureOut">
              <a:rPr lang="en-IN" smtClean="0"/>
              <a:t>28-09-2025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30E129-EF29-DCF6-9379-542178243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62E5ED-8ACE-CED7-1174-552C30489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2B11-4E93-4BC9-BAC7-9E9239BA70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716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FA6DD6-A3F9-6342-706B-2CBC86465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84239-3FAA-454C-B2F8-26F1E0E8E4A4}" type="datetimeFigureOut">
              <a:rPr lang="en-IN" smtClean="0"/>
              <a:t>28-09-2025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71A9DF-6C2F-8D06-8E28-9625972E7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6E613-FE88-A254-0678-3EE81BEE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2B11-4E93-4BC9-BAC7-9E9239BA70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3363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E603F-956A-33BB-7052-80EA26380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EBFDF-D6C3-4A54-7187-E4FFDB976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647572-D99C-9FEB-DBFE-7C66E57E8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0357C0-8C6E-F949-A8C0-170E8ED4D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84239-3FAA-454C-B2F8-26F1E0E8E4A4}" type="datetimeFigureOut">
              <a:rPr lang="en-IN" smtClean="0"/>
              <a:t>28-09-2025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CBEF63-20EA-BD96-8014-E9B5DE4B5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5968F0-26CF-B352-948A-B9DFFECE9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2B11-4E93-4BC9-BAC7-9E9239BA70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2105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8182C-4011-1F6C-53F6-615D16E4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179EB2-52D7-4E28-CFB3-F2AEF67670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F32D4F-A879-3AA1-3EF6-821EBBCBB2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14A1B3-0A0F-38BE-789E-F7C6B12B3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84239-3FAA-454C-B2F8-26F1E0E8E4A4}" type="datetimeFigureOut">
              <a:rPr lang="en-IN" smtClean="0"/>
              <a:t>28-09-2025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047519-3B26-00D4-1A3A-4A19361F5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A7A4BD-274C-782E-7738-F2BE37E17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2B11-4E93-4BC9-BAC7-9E9239BA70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0163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BBB235-81DD-D675-3CA3-95CFF278E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24EEF-BC00-CAC8-2BFD-F7E5E2270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6A39F-CBEF-669B-752D-C161D307F1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84239-3FAA-454C-B2F8-26F1E0E8E4A4}" type="datetimeFigureOut">
              <a:rPr lang="en-IN" smtClean="0"/>
              <a:t>28-09-2025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F0096-EC95-FA59-F27C-F582485D80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77F3C-F73B-B57E-F4C6-4719BAF624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72B11-4E93-4BC9-BAC7-9E9239BA70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3482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813D9-8F9B-19BE-EC06-87505EBF7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70DE9C-1E29-C71D-47AC-3FFD04C6D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" y="0"/>
            <a:ext cx="12191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27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C1734-167F-9A26-BFD6-00A191B98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2EA07D-4130-A41A-A62F-4953E4966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967" y="-66501"/>
            <a:ext cx="12423239" cy="693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0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14B60-D2ED-D561-2002-09369D042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79C1DF-EEDE-76F1-AB6D-C8DCADC18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492" y="-79526"/>
            <a:ext cx="12458983" cy="701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976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6753B-AEBF-431F-F97F-2453A572A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970D15-F6DE-8E9B-3225-C8BBB8718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8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991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4DF7F-5C70-CFC7-B434-8E6975C58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1F5BBB-B1AB-EE58-96F7-65929CE74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3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9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E58E5-ED37-AF95-2DA9-5FA4B18B5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A868176-3BCB-C7B6-42CB-5B08A4090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69585" cy="683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25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B3259-F665-31DA-3FDF-C603C06AE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C133F0C-80DD-8740-9D5F-C73388A88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" y="0"/>
            <a:ext cx="121757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416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A7044-85A6-AA62-F588-1DF4F0099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E19C1A-6A00-E496-AA7B-3937AC5DC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85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DD7DE-E167-923D-6444-3C2A2EBBD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B85BCA9-FD81-AB37-0FAA-CDB0AC102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2"/>
            <a:ext cx="12192000" cy="684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298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0C8FB-3084-8188-EE6C-74FE8B6C2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5BAD3D-5165-D623-614F-7BA2A9B85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654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026C6-32CF-5F32-CA82-C3107A78D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4574AB-EC11-A92C-DE8E-C07F4C5E2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4"/>
            <a:ext cx="12192000" cy="685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63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02223-E582-04AB-816A-8DBB25014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79DFCE-16F3-0482-3E34-2BC559039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91"/>
            <a:ext cx="12192000" cy="681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27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5E15E-A849-F294-55B2-B4F940B28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C3E9C6-584A-A415-2803-D068B5C15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634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69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F441C-46B2-CBDE-65AD-83201DAEB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08C442-E8D3-5215-9D92-C438942E1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526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FE475-2B7B-F6B4-A635-431448927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524AEB-923D-54D4-DC03-36AAA7286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" y="0"/>
            <a:ext cx="12190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94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77613-A42B-5C06-7135-A6D0C14A9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C6DDEBF-90F6-3828-DCF2-D1D3BAF44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74"/>
            <a:ext cx="12192000" cy="684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696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C3C34-2DF5-E533-D283-3AFE5E616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C481B1-376A-E825-8BA6-5ED2F54C7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38"/>
            <a:ext cx="12192000" cy="684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01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F3795-E675-AA5C-DCE3-AF83126D4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4B01E3-F288-BF86-5799-8F2BA920D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9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963E8-43A6-FB4A-36D2-205F56699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6D05CF-15F0-17F4-BD5C-775619556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79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66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Lakshmi Vara Prasad Palagani</dc:creator>
  <cp:lastModifiedBy>Lakshmi Vara Prasad Palagani</cp:lastModifiedBy>
  <cp:revision>1</cp:revision>
  <dcterms:created xsi:type="dcterms:W3CDTF">2025-09-28T08:45:40Z</dcterms:created>
  <dcterms:modified xsi:type="dcterms:W3CDTF">2025-09-28T08:52:24Z</dcterms:modified>
</cp:coreProperties>
</file>